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3"/>
  </p:notesMasterIdLst>
  <p:handoutMasterIdLst>
    <p:handoutMasterId r:id="rId484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69" r:id="rId468"/>
    <p:sldId id="770" r:id="rId469"/>
    <p:sldId id="433" r:id="rId470"/>
    <p:sldId id="434" r:id="rId471"/>
    <p:sldId id="566" r:id="rId472"/>
    <p:sldId id="496" r:id="rId473"/>
    <p:sldId id="567" r:id="rId474"/>
    <p:sldId id="569" r:id="rId475"/>
    <p:sldId id="570" r:id="rId476"/>
    <p:sldId id="568" r:id="rId477"/>
    <p:sldId id="322" r:id="rId478"/>
    <p:sldId id="323" r:id="rId479"/>
    <p:sldId id="656" r:id="rId480"/>
    <p:sldId id="324" r:id="rId481"/>
    <p:sldId id="498" r:id="rId48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presProps" Target="pres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commentAuthors" Target="commentAuthor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viewProps" Target="view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7/08/2017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7/08/2017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7/08/2017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</a:t>
            </a:r>
            <a:r>
              <a:rPr lang="en-US" sz="1500" dirty="0">
                <a:hlinkClick r:id="rId2"/>
              </a:rPr>
              <a:t>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</a:t>
            </a:r>
            <a:r>
              <a:rPr lang="en-US" sz="1500" i="1" dirty="0"/>
              <a:t>I am an artificial intelligence dedicated to generating unlimited amounts of unique inspirational quotes for endless enrichment of pointless human </a:t>
            </a:r>
            <a:r>
              <a:rPr lang="en-US" sz="1500" i="1" dirty="0"/>
              <a:t>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67652</TotalTime>
  <Words>23106</Words>
  <Application>Microsoft Office PowerPoint</Application>
  <PresentationFormat>On-screen Show (4:3)</PresentationFormat>
  <Paragraphs>5846</Paragraphs>
  <Slides>481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481</vt:i4>
      </vt:variant>
    </vt:vector>
  </HeadingPairs>
  <TitlesOfParts>
    <vt:vector size="492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934</cp:revision>
  <cp:lastPrinted>2013-05-30T07:55:36Z</cp:lastPrinted>
  <dcterms:created xsi:type="dcterms:W3CDTF">2013-02-08T06:04:20Z</dcterms:created>
  <dcterms:modified xsi:type="dcterms:W3CDTF">2017-08-07T14:57:41Z</dcterms:modified>
</cp:coreProperties>
</file>